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46" r:id="rId2"/>
    <p:sldMasterId id="2147483906" r:id="rId3"/>
  </p:sldMasterIdLst>
  <p:sldIdLst>
    <p:sldId id="263" r:id="rId4"/>
    <p:sldId id="266" r:id="rId5"/>
    <p:sldId id="269" r:id="rId6"/>
    <p:sldId id="270" r:id="rId7"/>
    <p:sldId id="268" r:id="rId8"/>
    <p:sldId id="267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21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01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585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138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014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72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375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6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3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2622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66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402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8372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55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6456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6661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585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55118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526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742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3433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554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1435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039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272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69390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3948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69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81143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40301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1224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98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41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8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21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48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09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7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83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1068-3401-4DC4-982C-CC57DA0D6B0F}" type="datetimeFigureOut">
              <a:rPr lang="pt-BR" smtClean="0"/>
              <a:t>20/02/2018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1A6605-64AB-48BF-9523-A062E12113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86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propg.ufscar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di.ufscar.br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spdi.ufscar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C72088-6158-469F-AC41-F2F587F24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153" y="1674254"/>
            <a:ext cx="8596668" cy="431965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Indicadores de Publicação – Web </a:t>
            </a:r>
            <a:r>
              <a:rPr lang="pt-B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 Science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indicadores foram elaborados para o período 2013-2017, a partir de dados coletados na base de dados Web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Science e analisados com 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InCites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, em janeiro de 2018. A produção científica do programa considera a soma das produções dos docentes credenciados, conforme presente na Plataforma Sucupira em janeiro de 2018.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permanentes (vinculados ou externos à UFSCar)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vinculados à UFSCar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colaboradores externos à UFSCar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Docentes visitantes não foram incluídos;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 pesquisa foi realizada da seguinte forma: (nome do docente OU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ResearcherID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OU ORCID) e vínculo com a Universidade Federal de São Carlos;</a:t>
            </a:r>
          </a:p>
          <a:p>
            <a:pPr algn="just">
              <a:lnSpc>
                <a:spcPct val="120000"/>
              </a:lnSpc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Para docentes permanentes externos à UFSCar foi utilizado também a produção vinculada à instituição atual do docente.</a:t>
            </a:r>
          </a:p>
        </p:txBody>
      </p:sp>
      <p:pic>
        <p:nvPicPr>
          <p:cNvPr id="7" name="Imagem 6" descr="Uma imagem contendo objeto&#10;&#10;Descrição gerada com alta confiança">
            <a:extLst>
              <a:ext uri="{FF2B5EF4-FFF2-40B4-BE49-F238E27FC236}">
                <a16:creationId xmlns:a16="http://schemas.microsoft.com/office/drawing/2014/main" id="{7A6FD4B7-87C6-41E2-A239-961765022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67" y="990519"/>
            <a:ext cx="860722" cy="59802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1389989" y="904813"/>
            <a:ext cx="83463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PPGBMA-</a:t>
            </a:r>
            <a:r>
              <a:rPr lang="pt-BR" sz="2000" b="1" dirty="0" err="1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pt-BR" sz="20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BIOTECNOLOGIA E MONITORAMENTO AMBIENTAL</a:t>
            </a:r>
            <a:br>
              <a:rPr lang="pt-BR" sz="20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b="1" dirty="0">
                <a:solidFill>
                  <a:srgbClr val="E4831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de São Carlos</a:t>
            </a:r>
            <a:endParaRPr lang="pt-BR" sz="20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3074980" y="6642556"/>
            <a:ext cx="59666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Elaboração: 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Secretaria Geral de Planejamento e Desenvolvimento Institucional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</a:rPr>
              <a:t> / Colaboração: </a:t>
            </a:r>
            <a:r>
              <a:rPr lang="pt-BR" sz="8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Pró-Reitoria</a:t>
            </a:r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de Pós-Graduação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7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0" y="615478"/>
            <a:ext cx="10255233" cy="577015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121156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PPGBMA-</a:t>
            </a:r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DE PUBLICAÇÕES POR ANO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89" y="271571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pt-BR" sz="1100" b="1" dirty="0">
              <a:ln w="3175">
                <a:solidFill>
                  <a:schemeClr val="bg1">
                    <a:lumMod val="50000"/>
                  </a:schemeClr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99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5" cy="5770156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PPGBMA-</a:t>
            </a:r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0" y="6385636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ESCALA DE CORES INDICA O NÚMERO DE PUBLICAÇÕES EM CONJUNTO COM O PROGRAMA</a:t>
            </a:r>
          </a:p>
        </p:txBody>
      </p:sp>
      <p:pic>
        <p:nvPicPr>
          <p:cNvPr id="11" name="Imagem 10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2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3" y="603745"/>
            <a:ext cx="10255232" cy="5897139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3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PPGBMA-</a:t>
            </a:r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DE ORIGEM DAS INSTITUIÇÕES COLABORADORAS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7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2" y="271814"/>
            <a:ext cx="585865" cy="40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33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03744"/>
            <a:ext cx="10255234" cy="5897141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PPGBMA-</a:t>
            </a:r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50088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3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8" y="624399"/>
            <a:ext cx="10255238" cy="5770158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9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PPGBMA-</a:t>
            </a:r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UNIVERSIDADES COLABORADORAS - ESTRANGEIRAS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4"/>
            <a:ext cx="585865" cy="40705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8" y="6394557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17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75BFD94-97AE-4FAF-9B2D-F2CBD7997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81" y="615720"/>
            <a:ext cx="10255233" cy="5770155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82" y="121398"/>
            <a:ext cx="10255238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PPGBMA-</a:t>
            </a:r>
            <a:r>
              <a:rPr lang="pt-BR" sz="2000" b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UFSCar</a:t>
            </a:r>
          </a:p>
          <a:p>
            <a:pPr algn="ctr"/>
            <a:r>
              <a:rPr lang="pt-BR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ÁREAS DE PESQUISA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6EE2626-2DB8-448C-937F-5A39451B78E7}"/>
              </a:ext>
            </a:extLst>
          </p:cNvPr>
          <p:cNvSpPr txBox="1"/>
          <p:nvPr/>
        </p:nvSpPr>
        <p:spPr>
          <a:xfrm>
            <a:off x="968379" y="6385878"/>
            <a:ext cx="10255238" cy="2616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t-BR" sz="1100" b="1" dirty="0">
                <a:ln w="3175"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DIÂMETRO DO SÍMBOLO INDICA O IMPACTO DAS CITAÇÕES NORMALIZADO PARA A ÁREA</a:t>
            </a:r>
          </a:p>
        </p:txBody>
      </p:sp>
      <p:pic>
        <p:nvPicPr>
          <p:cNvPr id="4" name="Imagem 3" descr="Uma imagem contendo objeto&#10;&#10;Descrição gerada com alta confiança">
            <a:extLst>
              <a:ext uri="{FF2B5EF4-FFF2-40B4-BE49-F238E27FC236}">
                <a16:creationId xmlns:a16="http://schemas.microsoft.com/office/drawing/2014/main" id="{BF627283-E506-4758-8E0C-3CF4589E0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91" y="271813"/>
            <a:ext cx="585865" cy="40705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1D56736-63DB-4289-BA0D-075C07A7980C}"/>
              </a:ext>
            </a:extLst>
          </p:cNvPr>
          <p:cNvSpPr txBox="1"/>
          <p:nvPr/>
        </p:nvSpPr>
        <p:spPr>
          <a:xfrm>
            <a:off x="11677954" y="652598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SPDI</a:t>
            </a:r>
          </a:p>
          <a:p>
            <a:pPr algn="ctr"/>
            <a:r>
              <a:rPr lang="pt-BR" sz="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UFSCar</a:t>
            </a:r>
            <a:endParaRPr lang="pt-B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30146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acetado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371</TotalTime>
  <Words>286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1_HDOfficeLightV0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SPDI UFSCar</dc:creator>
  <cp:lastModifiedBy>SPDI UFSCar</cp:lastModifiedBy>
  <cp:revision>40</cp:revision>
  <dcterms:created xsi:type="dcterms:W3CDTF">2018-02-05T10:40:18Z</dcterms:created>
  <dcterms:modified xsi:type="dcterms:W3CDTF">2018-02-20T18:19:25Z</dcterms:modified>
</cp:coreProperties>
</file>